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K Grotesk Bold" charset="1" panose="00000800000000000000"/>
      <p:regular r:id="rId17"/>
    </p:embeddedFont>
    <p:embeddedFont>
      <p:font typeface="Open Sans Bold" charset="1" panose="020B0806030504020204"/>
      <p:regular r:id="rId18"/>
    </p:embeddedFont>
    <p:embeddedFont>
      <p:font typeface="Arimo Bold" charset="1" panose="020B0704020202020204"/>
      <p:regular r:id="rId22"/>
    </p:embeddedFont>
    <p:embeddedFont>
      <p:font typeface="Bitter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2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10090" y="310090"/>
            <a:ext cx="1437219" cy="1437219"/>
          </a:xfrm>
          <a:custGeom>
            <a:avLst/>
            <a:gdLst/>
            <a:ahLst/>
            <a:cxnLst/>
            <a:rect r="r" b="b" t="t" l="l"/>
            <a:pathLst>
              <a:path h="1437219" w="1437219">
                <a:moveTo>
                  <a:pt x="0" y="0"/>
                </a:moveTo>
                <a:lnTo>
                  <a:pt x="1437220" y="0"/>
                </a:lnTo>
                <a:lnTo>
                  <a:pt x="1437220" y="1437220"/>
                </a:lnTo>
                <a:lnTo>
                  <a:pt x="0" y="143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59700" y="310090"/>
            <a:ext cx="1437219" cy="1437219"/>
          </a:xfrm>
          <a:custGeom>
            <a:avLst/>
            <a:gdLst/>
            <a:ahLst/>
            <a:cxnLst/>
            <a:rect r="r" b="b" t="t" l="l"/>
            <a:pathLst>
              <a:path h="1437219" w="1437219">
                <a:moveTo>
                  <a:pt x="0" y="0"/>
                </a:moveTo>
                <a:lnTo>
                  <a:pt x="1437219" y="0"/>
                </a:lnTo>
                <a:lnTo>
                  <a:pt x="1437219" y="1437220"/>
                </a:lnTo>
                <a:lnTo>
                  <a:pt x="0" y="1437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0090" y="6573638"/>
            <a:ext cx="2185412" cy="218541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3356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519230" y="6608738"/>
            <a:ext cx="2185412" cy="218541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5"/>
              <a:stretch>
                <a:fillRect l="-31888" t="-79518" r="-31418" b="-3834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723692" y="6608738"/>
            <a:ext cx="2185412" cy="218541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6"/>
              <a:stretch>
                <a:fillRect l="-9803" t="0" r="-980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898630" y="6608738"/>
            <a:ext cx="2185412" cy="218541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6666" r="0" b="-1666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084042" y="6608738"/>
            <a:ext cx="2185412" cy="218541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8"/>
              <a:stretch>
                <a:fillRect l="-930" t="0" r="-9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288505" y="6646838"/>
            <a:ext cx="2185412" cy="218541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6666" r="0" b="-16666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371622" y="6096000"/>
            <a:ext cx="2873526" cy="287352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315" r="0" b="-49684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5195995" y="310090"/>
            <a:ext cx="2751419" cy="1631017"/>
          </a:xfrm>
          <a:custGeom>
            <a:avLst/>
            <a:gdLst/>
            <a:ahLst/>
            <a:cxnLst/>
            <a:rect r="r" b="b" t="t" l="l"/>
            <a:pathLst>
              <a:path h="1631017" w="2751419">
                <a:moveTo>
                  <a:pt x="0" y="0"/>
                </a:moveTo>
                <a:lnTo>
                  <a:pt x="2751419" y="0"/>
                </a:lnTo>
                <a:lnTo>
                  <a:pt x="2751419" y="1631017"/>
                </a:lnTo>
                <a:lnTo>
                  <a:pt x="0" y="16310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0705" r="0" b="-27988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0" y="9041800"/>
            <a:ext cx="18288000" cy="1245200"/>
            <a:chOff x="0" y="0"/>
            <a:chExt cx="4816593" cy="3279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6592" cy="327954"/>
            </a:xfrm>
            <a:custGeom>
              <a:avLst/>
              <a:gdLst/>
              <a:ahLst/>
              <a:cxnLst/>
              <a:rect r="r" b="b" t="t" l="l"/>
              <a:pathLst>
                <a:path h="3279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7954"/>
                  </a:lnTo>
                  <a:lnTo>
                    <a:pt x="0" y="327954"/>
                  </a:lnTo>
                  <a:close/>
                </a:path>
              </a:pathLst>
            </a:custGeom>
            <a:solidFill>
              <a:srgbClr val="193E7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816593" cy="366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219601" y="2118268"/>
            <a:ext cx="13841008" cy="89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8"/>
              </a:lnSpc>
            </a:pPr>
            <a:r>
              <a:rPr lang="en-US" sz="5206" b="true">
                <a:solidFill>
                  <a:srgbClr val="5271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PROJECT WORKSHOP MIKROKONTROLLER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59700" y="2862332"/>
            <a:ext cx="13448686" cy="2716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 b="true">
                <a:solidFill>
                  <a:srgbClr val="F0F4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SMART KOTAK PAKET BERBASIS IOT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11340" y="5869012"/>
            <a:ext cx="7545404" cy="45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b="true" sz="3025" spc="453">
                <a:solidFill>
                  <a:srgbClr val="F0F4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D3 TEKNIK ELEKTRONIKA A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8630" y="9197200"/>
            <a:ext cx="174833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M. FARIZ.ITH</a:t>
            </a:r>
          </a:p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212350023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53257" y="9187675"/>
            <a:ext cx="1923157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SETYO BUDI U</a:t>
            </a:r>
          </a:p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212350012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19289" y="9197200"/>
            <a:ext cx="240357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 . RAGITA DWI Y</a:t>
            </a:r>
          </a:p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2123500008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64483" y="9197200"/>
            <a:ext cx="1731466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 . GHOZALI</a:t>
            </a:r>
          </a:p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2123500011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31516" y="9197200"/>
            <a:ext cx="229046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GEDE SATYA P N </a:t>
            </a:r>
          </a:p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2123500013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54757" y="9197200"/>
            <a:ext cx="2187476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ADAM SURYA W</a:t>
            </a:r>
          </a:p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2123500021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83573" y="9259759"/>
            <a:ext cx="4661552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AKHMAD HENDRIAWAN ST, MT</a:t>
            </a:r>
          </a:p>
          <a:p>
            <a:pPr algn="ctr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197501272002121003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249347" y="5647820"/>
            <a:ext cx="3130004" cy="44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60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DOSEN PENGAMPU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50237" y="1303287"/>
            <a:ext cx="7395731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Manfaat Penggunaan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7" y="3098750"/>
            <a:ext cx="212526" cy="1066651"/>
            <a:chOff x="0" y="0"/>
            <a:chExt cx="283368" cy="14222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487966" y="3060650"/>
            <a:ext cx="4616499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Keamanan Paket Terjamin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7966" y="3616524"/>
            <a:ext cx="8807797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Mengurangi risiko kehilangan dan kerusakan.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75439" y="4448919"/>
            <a:ext cx="212526" cy="1066651"/>
            <a:chOff x="0" y="0"/>
            <a:chExt cx="283368" cy="14222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913167" y="4410819"/>
            <a:ext cx="4837358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Pengiriman Lebih Mudah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13167" y="4966692"/>
            <a:ext cx="838259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Kurir dapat meninggalkan paket tanpa kehadiran pemilik.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700790" y="5799087"/>
            <a:ext cx="212526" cy="1066651"/>
            <a:chOff x="0" y="0"/>
            <a:chExt cx="283368" cy="14222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338519" y="5760987"/>
            <a:ext cx="461362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Mengurangi Kecemasan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02055" y="6237163"/>
            <a:ext cx="795724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Tidak perlu khawatir paket hilang atau terlantar.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126141" y="7149256"/>
            <a:ext cx="212526" cy="1066651"/>
            <a:chOff x="0" y="0"/>
            <a:chExt cx="283368" cy="14222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3464" cy="1422273"/>
            </a:xfrm>
            <a:custGeom>
              <a:avLst/>
              <a:gdLst/>
              <a:ahLst/>
              <a:cxnLst/>
              <a:rect r="r" b="b" t="t" l="l"/>
              <a:pathLst>
                <a:path h="1422273" w="283464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26695" y="0"/>
                  </a:lnTo>
                  <a:cubicBezTo>
                    <a:pt x="258064" y="0"/>
                    <a:pt x="283464" y="25400"/>
                    <a:pt x="283464" y="56769"/>
                  </a:cubicBezTo>
                  <a:lnTo>
                    <a:pt x="283464" y="1365504"/>
                  </a:lnTo>
                  <a:cubicBezTo>
                    <a:pt x="283464" y="1396873"/>
                    <a:pt x="258064" y="1422273"/>
                    <a:pt x="226695" y="1422273"/>
                  </a:cubicBezTo>
                  <a:lnTo>
                    <a:pt x="56769" y="1422273"/>
                  </a:lnTo>
                  <a:cubicBezTo>
                    <a:pt x="25400" y="1422273"/>
                    <a:pt x="0" y="1396873"/>
                    <a:pt x="0" y="1365504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763869" y="7111156"/>
            <a:ext cx="468347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Cocok untuk Berbagai Lokasi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63869" y="7954268"/>
            <a:ext cx="753189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Rumah, kantor, kos, hingga toko online.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18288000" cy="3721150"/>
          </a:xfrm>
          <a:custGeom>
            <a:avLst/>
            <a:gdLst/>
            <a:ahLst/>
            <a:cxnLst/>
            <a:rect r="r" b="b" t="t" l="l"/>
            <a:pathLst>
              <a:path h="3721150" w="18288000">
                <a:moveTo>
                  <a:pt x="0" y="0"/>
                </a:moveTo>
                <a:lnTo>
                  <a:pt x="18288000" y="0"/>
                </a:lnTo>
                <a:lnTo>
                  <a:pt x="18288000" y="3721150"/>
                </a:lnTo>
                <a:lnTo>
                  <a:pt x="0" y="3721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" r="0" b="-4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4340572"/>
            <a:ext cx="7954343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Kesimpulan &amp; Penutup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955357"/>
            <a:ext cx="5150941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5611" y="710222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Solusi Era Digital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658100"/>
            <a:ext cx="5150941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PackLock menjawab tantangan keamanan pengiriman paket.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68380" y="5955357"/>
            <a:ext cx="5151090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71904" y="710222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Sistem Unggul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68380" y="7658100"/>
            <a:ext cx="515109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Otomatis, aman, dan terkoneksi IoT.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4672" y="5955357"/>
            <a:ext cx="5150941" cy="83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48048" y="710222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Potensi Komersial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4672" y="7658100"/>
            <a:ext cx="5150941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Siap dikembangkan ke skala lebih besar.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8884295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PackLock adalah investasi cerdas untuk masa depan pengiriman yang aman dan nyaman.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50237" y="1365423"/>
            <a:ext cx="8973224" cy="693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79"/>
              </a:lnSpc>
            </a:pPr>
            <a:r>
              <a:rPr lang="en-US" sz="1097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PackLock :</a:t>
            </a:r>
          </a:p>
          <a:p>
            <a:pPr algn="l">
              <a:lnSpc>
                <a:spcPts val="13681"/>
              </a:lnSpc>
            </a:pPr>
            <a:r>
              <a:rPr lang="en-US" sz="1097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Smart Kotak Paket Berbasis IoT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45475" y="6782991"/>
            <a:ext cx="463154" cy="463154"/>
            <a:chOff x="0" y="0"/>
            <a:chExt cx="617538" cy="6175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388566" y="-2983253"/>
            <a:ext cx="7813097" cy="18907325"/>
          </a:xfrm>
          <a:custGeom>
            <a:avLst/>
            <a:gdLst/>
            <a:ahLst/>
            <a:cxnLst/>
            <a:rect r="r" b="b" t="t" l="l"/>
            <a:pathLst>
              <a:path h="18907325" w="7813097">
                <a:moveTo>
                  <a:pt x="0" y="0"/>
                </a:moveTo>
                <a:lnTo>
                  <a:pt x="7813098" y="0"/>
                </a:lnTo>
                <a:lnTo>
                  <a:pt x="7813098" y="18907324"/>
                </a:lnTo>
                <a:lnTo>
                  <a:pt x="0" y="18907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44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4108543"/>
            <a:ext cx="637877" cy="637878"/>
            <a:chOff x="0" y="0"/>
            <a:chExt cx="850503" cy="8505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850237" y="6486492"/>
            <a:ext cx="637877" cy="637877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5250570" cy="5250570"/>
          </a:xfrm>
          <a:custGeom>
            <a:avLst/>
            <a:gdLst/>
            <a:ahLst/>
            <a:cxnLst/>
            <a:rect r="r" b="b" t="t" l="l"/>
            <a:pathLst>
              <a:path h="5250570" w="5250570">
                <a:moveTo>
                  <a:pt x="0" y="0"/>
                </a:moveTo>
                <a:lnTo>
                  <a:pt x="5250570" y="0"/>
                </a:lnTo>
                <a:lnTo>
                  <a:pt x="5250570" y="5250570"/>
                </a:lnTo>
                <a:lnTo>
                  <a:pt x="0" y="5250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5036430"/>
            <a:ext cx="5250570" cy="5250570"/>
          </a:xfrm>
          <a:custGeom>
            <a:avLst/>
            <a:gdLst/>
            <a:ahLst/>
            <a:cxnLst/>
            <a:rect r="r" b="b" t="t" l="l"/>
            <a:pathLst>
              <a:path h="5250570" w="5250570">
                <a:moveTo>
                  <a:pt x="0" y="0"/>
                </a:moveTo>
                <a:lnTo>
                  <a:pt x="5250570" y="0"/>
                </a:lnTo>
                <a:lnTo>
                  <a:pt x="5250570" y="5250570"/>
                </a:lnTo>
                <a:lnTo>
                  <a:pt x="0" y="525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50237" y="1252240"/>
            <a:ext cx="6178734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Latar Belakang Masalah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56575" y="4199774"/>
            <a:ext cx="425203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56575" y="6577725"/>
            <a:ext cx="425203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71633" y="4070443"/>
            <a:ext cx="5576169" cy="57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7"/>
              </a:lnSpc>
            </a:pPr>
            <a:r>
              <a:rPr lang="en-US" sz="3597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Risiko Kehilangan/Rusak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71633" y="4622595"/>
            <a:ext cx="6151866" cy="113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284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Paket rentan dicuri, rusak, atau diambil pihak lain.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71632" y="6391028"/>
            <a:ext cx="7703164" cy="11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50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Tid</a:t>
            </a:r>
            <a:r>
              <a:rPr lang="en-US" sz="350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ak ada kepastian apakah paket sudah sampai atau belum.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71633" y="7472220"/>
            <a:ext cx="7703164" cy="1129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4"/>
              </a:lnSpc>
            </a:pPr>
            <a:r>
              <a:rPr lang="en-US" sz="2833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Kur</a:t>
            </a:r>
            <a:r>
              <a:rPr lang="en-US" sz="2833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angnya sistem notifikasi atau monitoring secara real-time.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087100" y="0"/>
            <a:ext cx="7200900" cy="10287000"/>
          </a:xfrm>
          <a:custGeom>
            <a:avLst/>
            <a:gdLst/>
            <a:ahLst/>
            <a:cxnLst/>
            <a:rect r="r" b="b" t="t" l="l"/>
            <a:pathLst>
              <a:path h="10287000" w="72009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685925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Rumusan Masalah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92238" y="3054251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35028" y="3299669"/>
            <a:ext cx="5418385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Sistem Pengambilan Otomatis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35028" y="3855541"/>
            <a:ext cx="760273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Bagaimana merancang kotak paket otomatis?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92238" y="4755356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7" y="0"/>
                </a:lnTo>
                <a:lnTo>
                  <a:pt x="1417587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" t="0" r="-8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35027" y="5000774"/>
            <a:ext cx="5893602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Keamanan &amp; Notifikasi Real-time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5027" y="5556646"/>
            <a:ext cx="760273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Bagaimana memastikan keamanan paket dan notifikasi instan?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92238" y="6842671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5" r="0" b="-5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35028" y="7088089"/>
            <a:ext cx="417638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Kontrol Jarak Jauh &amp; IoT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35027" y="7643961"/>
            <a:ext cx="760273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Bagaimana integrasi dengan IoT dan kontrol remote?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515492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Solusi - PackLock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12923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Kotak Paket Pintar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784303"/>
            <a:ext cx="3994257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Membuka dan mengunci pintu otomatis.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960864"/>
            <a:ext cx="497264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Berdasarkan sensor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513611"/>
            <a:ext cx="497264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Perintah web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5291" y="4129236"/>
            <a:ext cx="468557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Dilengkapi Sensor Canggih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65291" y="4798516"/>
            <a:ext cx="497264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Mendeteksi paket dan status pintu.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65291" y="5507236"/>
            <a:ext cx="497264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Ultrasonik (pintu depan)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65291" y="6059984"/>
            <a:ext cx="497264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Infrared (keberadaan paket)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32801" y="4129236"/>
            <a:ext cx="3185430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Terkoneksi Penuh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32801" y="4798516"/>
            <a:ext cx="4469474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Pemantauan dan kontrol dari mana saja.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32801" y="5960864"/>
            <a:ext cx="4469474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Dashboard web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42736" y="4129236"/>
            <a:ext cx="3579285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Desain Inovatif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42736" y="4798516"/>
            <a:ext cx="3798579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Struktur kotak "S" m</a:t>
            </a: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encegah pengambilan paket dari pintu masuk.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890885" y="2050702"/>
            <a:ext cx="636240" cy="636240"/>
          </a:xfrm>
          <a:custGeom>
            <a:avLst/>
            <a:gdLst/>
            <a:ahLst/>
            <a:cxnLst/>
            <a:rect r="r" b="b" t="t" l="l"/>
            <a:pathLst>
              <a:path h="636240" w="636240">
                <a:moveTo>
                  <a:pt x="0" y="0"/>
                </a:moveTo>
                <a:lnTo>
                  <a:pt x="636240" y="0"/>
                </a:lnTo>
                <a:lnTo>
                  <a:pt x="636240" y="636240"/>
                </a:lnTo>
                <a:lnTo>
                  <a:pt x="0" y="636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890885" y="3668316"/>
            <a:ext cx="636240" cy="636240"/>
          </a:xfrm>
          <a:custGeom>
            <a:avLst/>
            <a:gdLst/>
            <a:ahLst/>
            <a:cxnLst/>
            <a:rect r="r" b="b" t="t" l="l"/>
            <a:pathLst>
              <a:path h="636240" w="636240">
                <a:moveTo>
                  <a:pt x="0" y="0"/>
                </a:moveTo>
                <a:lnTo>
                  <a:pt x="636240" y="0"/>
                </a:lnTo>
                <a:lnTo>
                  <a:pt x="636240" y="636240"/>
                </a:lnTo>
                <a:lnTo>
                  <a:pt x="0" y="636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890885" y="5285929"/>
            <a:ext cx="636240" cy="636240"/>
          </a:xfrm>
          <a:custGeom>
            <a:avLst/>
            <a:gdLst/>
            <a:ahLst/>
            <a:cxnLst/>
            <a:rect r="r" b="b" t="t" l="l"/>
            <a:pathLst>
              <a:path h="636240" w="636240">
                <a:moveTo>
                  <a:pt x="0" y="0"/>
                </a:moveTo>
                <a:lnTo>
                  <a:pt x="636240" y="0"/>
                </a:lnTo>
                <a:lnTo>
                  <a:pt x="636240" y="636240"/>
                </a:lnTo>
                <a:lnTo>
                  <a:pt x="0" y="6362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890885" y="6903541"/>
            <a:ext cx="636240" cy="636240"/>
          </a:xfrm>
          <a:custGeom>
            <a:avLst/>
            <a:gdLst/>
            <a:ahLst/>
            <a:cxnLst/>
            <a:rect r="r" b="b" t="t" l="l"/>
            <a:pathLst>
              <a:path h="636240" w="636240">
                <a:moveTo>
                  <a:pt x="0" y="0"/>
                </a:moveTo>
                <a:lnTo>
                  <a:pt x="636240" y="0"/>
                </a:lnTo>
                <a:lnTo>
                  <a:pt x="636240" y="636240"/>
                </a:lnTo>
                <a:lnTo>
                  <a:pt x="0" y="636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0885" y="654100"/>
            <a:ext cx="714983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Fitur Utama PackLock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1621" y="2128689"/>
            <a:ext cx="3181796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Otomatisasi Pintu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1621" y="2631430"/>
            <a:ext cx="15615494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Buka/tutup otomatis pintu depan.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1621" y="3746301"/>
            <a:ext cx="3181796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Deteksi Paket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1621" y="4249042"/>
            <a:ext cx="15615494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Sensor infrared mendeteksi paket.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1621" y="5363915"/>
            <a:ext cx="3872507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Status Pintu Depan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1621" y="5866656"/>
            <a:ext cx="15615494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Sensor Ultrasonik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mendeteksi status pintu depan.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1621" y="6981527"/>
            <a:ext cx="4319771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Dashboard Web Real-time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1621" y="7484269"/>
            <a:ext cx="15615494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Pemantauan dan kontrol penuh.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81621" y="8624739"/>
            <a:ext cx="4319771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Desain Inovatif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81621" y="9127480"/>
            <a:ext cx="15615494" cy="37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Struk</a:t>
            </a:r>
            <a:r>
              <a:rPr lang="en-US" sz="20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tur kotak "S" mencegah pengambilan paket dari pintu masuk.</a:t>
            </a:r>
          </a:p>
        </p:txBody>
      </p:sp>
      <p:sp>
        <p:nvSpPr>
          <p:cNvPr name="Freeform 22" id="22" descr="preencoded.png"/>
          <p:cNvSpPr/>
          <p:nvPr/>
        </p:nvSpPr>
        <p:spPr>
          <a:xfrm flipH="false" flipV="false" rot="0">
            <a:off x="890885" y="8520856"/>
            <a:ext cx="636240" cy="636240"/>
          </a:xfrm>
          <a:custGeom>
            <a:avLst/>
            <a:gdLst/>
            <a:ahLst/>
            <a:cxnLst/>
            <a:rect r="r" b="b" t="t" l="l"/>
            <a:pathLst>
              <a:path h="636240" w="636240">
                <a:moveTo>
                  <a:pt x="0" y="0"/>
                </a:moveTo>
                <a:lnTo>
                  <a:pt x="636240" y="0"/>
                </a:lnTo>
                <a:lnTo>
                  <a:pt x="636240" y="636240"/>
                </a:lnTo>
                <a:lnTo>
                  <a:pt x="0" y="636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506736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Sistem PackLock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21570" y="353883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Arduino &amp; Sensor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094709"/>
            <a:ext cx="4873378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Pengumpulan data dan perintah awal.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 descr="preencoded.png"/>
          <p:cNvSpPr/>
          <p:nvPr/>
        </p:nvSpPr>
        <p:spPr>
          <a:xfrm flipH="false" flipV="false" rot="0">
            <a:off x="7783414" y="3970735"/>
            <a:ext cx="424160" cy="530275"/>
          </a:xfrm>
          <a:custGeom>
            <a:avLst/>
            <a:gdLst/>
            <a:ahLst/>
            <a:cxnLst/>
            <a:rect r="r" b="b" t="t" l="l"/>
            <a:pathLst>
              <a:path h="530275" w="424160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" t="0" r="-23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22237" y="353883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Komunikasi Serial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2237" y="4094709"/>
            <a:ext cx="487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Menghubungkan Arduino ke web server.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 descr="preencoded.png"/>
          <p:cNvSpPr/>
          <p:nvPr/>
        </p:nvSpPr>
        <p:spPr>
          <a:xfrm flipH="false" flipV="false" rot="0">
            <a:off x="10565755" y="4456360"/>
            <a:ext cx="424160" cy="530275"/>
          </a:xfrm>
          <a:custGeom>
            <a:avLst/>
            <a:gdLst/>
            <a:ahLst/>
            <a:cxnLst/>
            <a:rect r="r" b="b" t="t" l="l"/>
            <a:pathLst>
              <a:path h="530275" w="424160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0" t="0" r="-23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22237" y="66045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Dashboard Web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22237" y="7160419"/>
            <a:ext cx="487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 PHP dan MySQL untuk antarmuka.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 descr="preencoded.png"/>
          <p:cNvSpPr/>
          <p:nvPr/>
        </p:nvSpPr>
        <p:spPr>
          <a:xfrm flipH="false" flipV="false" rot="0">
            <a:off x="10080129" y="7238702"/>
            <a:ext cx="424160" cy="530275"/>
          </a:xfrm>
          <a:custGeom>
            <a:avLst/>
            <a:gdLst/>
            <a:ahLst/>
            <a:cxnLst/>
            <a:rect r="r" b="b" t="t" l="l"/>
            <a:pathLst>
              <a:path h="530275" w="424160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0" t="0" r="-23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21570" y="66045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Aktuator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237" y="7160419"/>
            <a:ext cx="4873378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Servo untuk kontrol fisik.</a:t>
            </a:r>
          </a:p>
        </p:txBody>
      </p:sp>
      <p:sp>
        <p:nvSpPr>
          <p:cNvPr name="Freeform 22" id="22" descr="preencoded.png"/>
          <p:cNvSpPr/>
          <p:nvPr/>
        </p:nvSpPr>
        <p:spPr>
          <a:xfrm flipH="false" flipV="false" rot="0">
            <a:off x="6290816" y="3016895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 descr="preencoded.png"/>
          <p:cNvSpPr/>
          <p:nvPr/>
        </p:nvSpPr>
        <p:spPr>
          <a:xfrm flipH="false" flipV="false" rot="0">
            <a:off x="7297788" y="6753076"/>
            <a:ext cx="424160" cy="530275"/>
          </a:xfrm>
          <a:custGeom>
            <a:avLst/>
            <a:gdLst/>
            <a:ahLst/>
            <a:cxnLst/>
            <a:rect r="r" b="b" t="t" l="l"/>
            <a:pathLst>
              <a:path h="530275" w="424160">
                <a:moveTo>
                  <a:pt x="0" y="0"/>
                </a:moveTo>
                <a:lnTo>
                  <a:pt x="424159" y="0"/>
                </a:lnTo>
                <a:lnTo>
                  <a:pt x="424159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30" t="0" r="-23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3811" y="2668202"/>
            <a:ext cx="7954651" cy="3747183"/>
          </a:xfrm>
          <a:custGeom>
            <a:avLst/>
            <a:gdLst/>
            <a:ahLst/>
            <a:cxnLst/>
            <a:rect r="r" b="b" t="t" l="l"/>
            <a:pathLst>
              <a:path h="3747183" w="7954651">
                <a:moveTo>
                  <a:pt x="0" y="0"/>
                </a:moveTo>
                <a:lnTo>
                  <a:pt x="7954651" y="0"/>
                </a:lnTo>
                <a:lnTo>
                  <a:pt x="7954651" y="3747184"/>
                </a:lnTo>
                <a:lnTo>
                  <a:pt x="0" y="3747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3811" y="700088"/>
            <a:ext cx="6884342" cy="9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Tampilan Dashboard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89430" y="2277516"/>
            <a:ext cx="3442097" cy="4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Informasi Lengkap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89430" y="2916436"/>
            <a:ext cx="7844284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Status pintu dan paket real-time.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89430" y="3604766"/>
            <a:ext cx="7844284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sz="21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Pintu depan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1691" y="4172694"/>
            <a:ext cx="7844284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sz="21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Keberadaan paket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89430" y="5460950"/>
            <a:ext cx="3442097" cy="45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Kontrol Fleksibel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89430" y="6099870"/>
            <a:ext cx="7844284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Tombol kontrol pintu.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89430" y="6788200"/>
            <a:ext cx="7844284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sz="21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Buka/tutup jarak jauh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9430" y="7325022"/>
            <a:ext cx="7844284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437"/>
              </a:lnSpc>
              <a:buFont typeface="Arial"/>
              <a:buChar char="•"/>
            </a:pPr>
            <a:r>
              <a:rPr lang="en-US" sz="2125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Reset status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18288000" cy="3519339"/>
          </a:xfrm>
          <a:custGeom>
            <a:avLst/>
            <a:gdLst/>
            <a:ahLst/>
            <a:cxnLst/>
            <a:rect r="r" b="b" t="t" l="l"/>
            <a:pathLst>
              <a:path h="3519339" w="18288000">
                <a:moveTo>
                  <a:pt x="0" y="0"/>
                </a:moveTo>
                <a:lnTo>
                  <a:pt x="18288000" y="0"/>
                </a:lnTo>
                <a:lnTo>
                  <a:pt x="18288000" y="3519339"/>
                </a:lnTo>
                <a:lnTo>
                  <a:pt x="0" y="3519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t="0" r="-6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8361" y="4258121"/>
            <a:ext cx="7554662" cy="84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Keunggulan PackLock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8361" y="5545782"/>
            <a:ext cx="8071694" cy="1544985"/>
            <a:chOff x="0" y="0"/>
            <a:chExt cx="10762258" cy="20599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62234" cy="2059940"/>
            </a:xfrm>
            <a:custGeom>
              <a:avLst/>
              <a:gdLst/>
              <a:ahLst/>
              <a:cxnLst/>
              <a:rect r="r" b="b" t="t" l="l"/>
              <a:pathLst>
                <a:path h="2059940" w="1076223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0708640" y="0"/>
                  </a:lnTo>
                  <a:cubicBezTo>
                    <a:pt x="10738231" y="0"/>
                    <a:pt x="10762234" y="24003"/>
                    <a:pt x="10762234" y="53594"/>
                  </a:cubicBezTo>
                  <a:lnTo>
                    <a:pt x="10762234" y="2006346"/>
                  </a:lnTo>
                  <a:cubicBezTo>
                    <a:pt x="10762234" y="2035937"/>
                    <a:pt x="10738231" y="2059940"/>
                    <a:pt x="10708640" y="2059940"/>
                  </a:cubicBezTo>
                  <a:lnTo>
                    <a:pt x="53594" y="2059940"/>
                  </a:lnTo>
                  <a:cubicBezTo>
                    <a:pt x="24003" y="2059940"/>
                    <a:pt x="0" y="2035937"/>
                    <a:pt x="0" y="200634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06401" y="5785247"/>
            <a:ext cx="3351759" cy="4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Keamanan Tinggi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6401" y="6307931"/>
            <a:ext cx="7535615" cy="51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Desain pintu miring mencegah paket diambil dari depan.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78094" y="5545782"/>
            <a:ext cx="8071694" cy="1544985"/>
            <a:chOff x="0" y="0"/>
            <a:chExt cx="10762258" cy="20599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62234" cy="2059940"/>
            </a:xfrm>
            <a:custGeom>
              <a:avLst/>
              <a:gdLst/>
              <a:ahLst/>
              <a:cxnLst/>
              <a:rect r="r" b="b" t="t" l="l"/>
              <a:pathLst>
                <a:path h="2059940" w="1076223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0708640" y="0"/>
                  </a:lnTo>
                  <a:cubicBezTo>
                    <a:pt x="10738231" y="0"/>
                    <a:pt x="10762234" y="24003"/>
                    <a:pt x="10762234" y="53594"/>
                  </a:cubicBezTo>
                  <a:lnTo>
                    <a:pt x="10762234" y="2006346"/>
                  </a:lnTo>
                  <a:cubicBezTo>
                    <a:pt x="10762234" y="2035937"/>
                    <a:pt x="10738231" y="2059940"/>
                    <a:pt x="10708640" y="2059940"/>
                  </a:cubicBezTo>
                  <a:lnTo>
                    <a:pt x="53594" y="2059940"/>
                  </a:lnTo>
                  <a:cubicBezTo>
                    <a:pt x="24003" y="2059940"/>
                    <a:pt x="0" y="2035937"/>
                    <a:pt x="0" y="2006346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46134" y="5785247"/>
            <a:ext cx="3351759" cy="4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Realtime Monitoring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46134" y="6307931"/>
            <a:ext cx="7535615" cy="51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Cek status paket kapan saja, dari mana saja.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8361" y="7358806"/>
            <a:ext cx="8071694" cy="1974056"/>
            <a:chOff x="0" y="0"/>
            <a:chExt cx="10762258" cy="26320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62234" cy="2632075"/>
            </a:xfrm>
            <a:custGeom>
              <a:avLst/>
              <a:gdLst/>
              <a:ahLst/>
              <a:cxnLst/>
              <a:rect r="r" b="b" t="t" l="l"/>
              <a:pathLst>
                <a:path h="2632075" w="1076223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0708640" y="0"/>
                  </a:lnTo>
                  <a:cubicBezTo>
                    <a:pt x="10738231" y="0"/>
                    <a:pt x="10762234" y="24003"/>
                    <a:pt x="10762234" y="53594"/>
                  </a:cubicBezTo>
                  <a:lnTo>
                    <a:pt x="10762234" y="2578481"/>
                  </a:lnTo>
                  <a:cubicBezTo>
                    <a:pt x="10762234" y="2608072"/>
                    <a:pt x="10738231" y="2632075"/>
                    <a:pt x="10708640" y="2632075"/>
                  </a:cubicBezTo>
                  <a:lnTo>
                    <a:pt x="53594" y="2632075"/>
                  </a:lnTo>
                  <a:cubicBezTo>
                    <a:pt x="24003" y="2632075"/>
                    <a:pt x="0" y="2608072"/>
                    <a:pt x="0" y="2578481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06401" y="7598271"/>
            <a:ext cx="3351759" cy="4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Mudah Digunakan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6401" y="8120955"/>
            <a:ext cx="7535615" cy="51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Antarmuka web intuitif dan sederhana.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278094" y="7358806"/>
            <a:ext cx="8071694" cy="1974056"/>
            <a:chOff x="0" y="0"/>
            <a:chExt cx="10762258" cy="26320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62234" cy="2632075"/>
            </a:xfrm>
            <a:custGeom>
              <a:avLst/>
              <a:gdLst/>
              <a:ahLst/>
              <a:cxnLst/>
              <a:rect r="r" b="b" t="t" l="l"/>
              <a:pathLst>
                <a:path h="2632075" w="1076223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10708640" y="0"/>
                  </a:lnTo>
                  <a:cubicBezTo>
                    <a:pt x="10738231" y="0"/>
                    <a:pt x="10762234" y="24003"/>
                    <a:pt x="10762234" y="53594"/>
                  </a:cubicBezTo>
                  <a:lnTo>
                    <a:pt x="10762234" y="2578481"/>
                  </a:lnTo>
                  <a:cubicBezTo>
                    <a:pt x="10762234" y="2608072"/>
                    <a:pt x="10738231" y="2632075"/>
                    <a:pt x="10708640" y="2632075"/>
                  </a:cubicBezTo>
                  <a:lnTo>
                    <a:pt x="53594" y="2632075"/>
                  </a:lnTo>
                  <a:cubicBezTo>
                    <a:pt x="24003" y="2632075"/>
                    <a:pt x="0" y="2608072"/>
                    <a:pt x="0" y="2578481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546134" y="7598271"/>
            <a:ext cx="3351759" cy="447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Skalabilitas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46134" y="8120955"/>
            <a:ext cx="7535615" cy="94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Potensi pengembangan multi-locker untuk berbagai kebutuhan.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DAGpCFjL8s4</dc:identifier>
  <dcterms:modified xsi:type="dcterms:W3CDTF">2011-08-01T06:04:30Z</dcterms:modified>
  <cp:revision>1</cp:revision>
  <dc:title>PackLock-Smart-Locker-Otomatis-Berbasis-IoT.pptx</dc:title>
</cp:coreProperties>
</file>